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7" r:id="rId2"/>
    <p:sldId id="256" r:id="rId3"/>
    <p:sldId id="279" r:id="rId4"/>
    <p:sldId id="257" r:id="rId5"/>
    <p:sldId id="259" r:id="rId6"/>
    <p:sldId id="262" r:id="rId7"/>
    <p:sldId id="264" r:id="rId8"/>
    <p:sldId id="265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8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E4B"/>
    <a:srgbClr val="0000FF"/>
    <a:srgbClr val="FF0000"/>
    <a:srgbClr val="CC0000"/>
    <a:srgbClr val="800000"/>
    <a:srgbClr val="1A5645"/>
    <a:srgbClr val="0000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0" autoAdjust="0"/>
  </p:normalViewPr>
  <p:slideViewPr>
    <p:cSldViewPr>
      <p:cViewPr varScale="1">
        <p:scale>
          <a:sx n="109" d="100"/>
          <a:sy n="109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5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1A72C-FD9E-4406-971E-46EF30A93D71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7C619-0348-405D-AE0B-539FCE491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02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7C619-0348-405D-AE0B-539FCE491E2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t2.gstatic.com/images?q=tbn:ANd9GcRYEZZ0nHw7CHOCT8KE-nFgo1vQ2QDfNGf_i8CWoG0uDQanHUzd" TargetMode="External"/><Relationship Id="rId13" Type="http://schemas.openxmlformats.org/officeDocument/2006/relationships/hyperlink" Target="http://t1.gstatic.com/images?q=tbn:ANd9GcSVuUs8nq2MUjB2b3DpNiR5qpI_tgx6nwt0dBLRRFivCvH-udpI" TargetMode="External"/><Relationship Id="rId18" Type="http://schemas.openxmlformats.org/officeDocument/2006/relationships/hyperlink" Target="http://img1.1tv.ru/imgsize460x345/PR20100927162057.JPG" TargetMode="External"/><Relationship Id="rId3" Type="http://schemas.openxmlformats.org/officeDocument/2006/relationships/hyperlink" Target="http://t2.gstatic.com/images?q=tbn:ANd9GcR-X48qiBzYT9OWyL5m-IChjxm5vBWUkMEEvv6clZU-6dF3UHHviQ" TargetMode="External"/><Relationship Id="rId21" Type="http://schemas.openxmlformats.org/officeDocument/2006/relationships/hyperlink" Target="http://www.ayzdorov.ru/images/Travi/posevnaya-grechiha.jpg" TargetMode="External"/><Relationship Id="rId7" Type="http://schemas.openxmlformats.org/officeDocument/2006/relationships/hyperlink" Target="http://t3.gstatic.com/images?q=tbn:ANd9GcTyKi_PDos2633oPm1xHACM9_jIEHRB0HELHgh7nRzrNVfSEzGWIg" TargetMode="External"/><Relationship Id="rId12" Type="http://schemas.openxmlformats.org/officeDocument/2006/relationships/hyperlink" Target="http://t3.gstatic.com/images?q=tbn:ANd9GcQWgH5WTxmz3AY6qQS0DF4tI0uVYYQFVesFEWqI2ehQIr5EIrGliw" TargetMode="External"/><Relationship Id="rId17" Type="http://schemas.openxmlformats.org/officeDocument/2006/relationships/hyperlink" Target="http://www.ja-zdorov.ru/blog/polza-i-vred-ovsyanoj-kashi-dlya-zdorovya/" TargetMode="External"/><Relationship Id="rId2" Type="http://schemas.openxmlformats.org/officeDocument/2006/relationships/hyperlink" Target="http://t0.gstatic.com/images?q=tbn:ANd9GcTnLLgLdP9yViNvhzx42yZaCGyF6ZIJYJ--5tc83x_HSR9CXyLA" TargetMode="External"/><Relationship Id="rId16" Type="http://schemas.openxmlformats.org/officeDocument/2006/relationships/hyperlink" Target="http://t2.gstatic.com/images?q=tbn:ANd9GcT7_YzFAndI0iLVxdtMOGXElkvtBUonMrKvsMMpY_Ptvi5HwA-cvA" TargetMode="External"/><Relationship Id="rId20" Type="http://schemas.openxmlformats.org/officeDocument/2006/relationships/hyperlink" Target="http://www.eurolab.ua/img/st_img/12_09/rus-posewnou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0.gstatic.com/images?q=tbn:ANd9GcSrtD7YsBcgO92uMqPnsuToq2IxbW1QtJZ78mYPcP8RYksy4rRJ" TargetMode="External"/><Relationship Id="rId11" Type="http://schemas.openxmlformats.org/officeDocument/2006/relationships/hyperlink" Target="http://t3.gstatic.com/images?q=tbn:ANd9GcTgSp45gYr67XyKRts-eDq9qrvhPp70OTsj-Gfjs2PFsokmu48" TargetMode="External"/><Relationship Id="rId24" Type="http://schemas.openxmlformats.org/officeDocument/2006/relationships/hyperlink" Target="http://www.gardengreen.ru/media/1/20090519-N_103.jpg" TargetMode="External"/><Relationship Id="rId5" Type="http://schemas.openxmlformats.org/officeDocument/2006/relationships/hyperlink" Target="http://t2.gstatic.com/images?q=tbn:ANd9GcQz-F4WisDrmHk_4bWGSV95ZWj-B81s0ERhvnZqFfelyzlYQrC1" TargetMode="External"/><Relationship Id="rId15" Type="http://schemas.openxmlformats.org/officeDocument/2006/relationships/hyperlink" Target="http://t2.gstatic.com/images?q=tbn:ANd9GcTYLgr4NFXCxq79tm0afpBUbfmlecrGck9EgErMaiwEPyYpWpUB" TargetMode="External"/><Relationship Id="rId23" Type="http://schemas.openxmlformats.org/officeDocument/2006/relationships/hyperlink" Target="http://i012.radikal.ru/1003/f6/df74c21adad0.jpg" TargetMode="External"/><Relationship Id="rId10" Type="http://schemas.openxmlformats.org/officeDocument/2006/relationships/hyperlink" Target="http://t3.gstatic.com/images?q=tbn:ANd9GcSTWb6dL6zT0mrQ2bFDdkKtx2MaOJkkqyosknxZqgScUv8bvEX3" TargetMode="External"/><Relationship Id="rId19" Type="http://schemas.openxmlformats.org/officeDocument/2006/relationships/hyperlink" Target="http://forkulinar.ru/wp-content/uploads/2010/10/img4cc8ace3d9661.jpg" TargetMode="External"/><Relationship Id="rId4" Type="http://schemas.openxmlformats.org/officeDocument/2006/relationships/hyperlink" Target="http://t3.gstatic.com/images?q=tbn:ANd9GcTWdiimFdfTbmlHCq2aecdd4VG-UzgRQ8LmyLxviHurqv-8GUQU" TargetMode="External"/><Relationship Id="rId9" Type="http://schemas.openxmlformats.org/officeDocument/2006/relationships/hyperlink" Target="http://t3.gstatic.com/images?q=tbn:ANd9GcR9oT9evtYFjuX7BbrWAv7BthIWRF6sU6PaUue-gg0uJEvEOkQDmA" TargetMode="External"/><Relationship Id="rId14" Type="http://schemas.openxmlformats.org/officeDocument/2006/relationships/hyperlink" Target="http://t1.gstatic.com/images?q=tbn:ANd9GcSOKmRzdlyVPH4aILaqNG-wPRzS01cs-fDCYVIlkK8F6eb7guQCCQ" TargetMode="External"/><Relationship Id="rId22" Type="http://schemas.openxmlformats.org/officeDocument/2006/relationships/hyperlink" Target="http://vivasancity.ru/vivafiles/posts/2010-01/1263323293_1211549596_proso-1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игуры для презентаций\шаблоны, фон\0_546fa_bd5ab77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539552" y="1268760"/>
            <a:ext cx="81369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>
                <a:ln w="11430">
                  <a:solidFill>
                    <a:srgbClr val="92D05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Познавательная </a:t>
            </a:r>
            <a:r>
              <a:rPr lang="ru-RU" sz="5400" b="1" dirty="0">
                <a:ln w="11430">
                  <a:solidFill>
                    <a:srgbClr val="92D05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5400" b="1">
                <a:ln w="11430">
                  <a:solidFill>
                    <a:srgbClr val="92D05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</a:t>
            </a:r>
            <a:endParaRPr lang="ru-RU" sz="5400" b="1" dirty="0">
              <a:ln w="11430">
                <a:solidFill>
                  <a:srgbClr val="92D05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>
                <a:ln w="11430">
                  <a:solidFill>
                    <a:srgbClr val="92D05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«Волшебная страна Здоровья»</a:t>
            </a:r>
          </a:p>
        </p:txBody>
      </p:sp>
    </p:spTree>
    <p:extLst>
      <p:ext uri="{BB962C8B-B14F-4D97-AF65-F5344CB8AC3E}">
        <p14:creationId xmlns:p14="http://schemas.microsoft.com/office/powerpoint/2010/main" val="17692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игуры для презентаций\шаблоны, фон\0_6a14a_f68abe52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571604" y="357166"/>
            <a:ext cx="6357982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ОБРАЗЕЦ №2</a:t>
            </a:r>
          </a:p>
        </p:txBody>
      </p:sp>
      <p:pic>
        <p:nvPicPr>
          <p:cNvPr id="1027" name="Picture 3" descr="D:\фигуры для презентаций\крупы\5450614_w640_h640_bed3294ff87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1357298"/>
            <a:ext cx="5429288" cy="40719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285984" y="5786454"/>
            <a:ext cx="58579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ПШЕНИЧНАЯ КРУПА – «АРТЕК»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игуры для презентаций\шаблоны, фон\0_6a14b_54dbae17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571604" y="357166"/>
            <a:ext cx="6357982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ОБРАЗЕЦ №3</a:t>
            </a:r>
          </a:p>
        </p:txBody>
      </p:sp>
      <p:pic>
        <p:nvPicPr>
          <p:cNvPr id="2051" name="Picture 3" descr="D:\фигуры для презентаций\крупы\eat00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285860"/>
            <a:ext cx="5715000" cy="3943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85918" y="5429264"/>
            <a:ext cx="571504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ЯЧНЕВАЯ КРУПА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фигуры для презентаций\шаблоны, фон\0_6a14c_a236c246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D:\фигуры для презентаций\крупы\10219_pu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1357298"/>
            <a:ext cx="518250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71604" y="357166"/>
            <a:ext cx="635798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ОБРАЗЕЦ №4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0298" y="5715016"/>
            <a:ext cx="500066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РИСОВАЯ КРУПА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игуры для презентаций\шаблоны, фон\0_6a14d_fa2783d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571604" y="357166"/>
            <a:ext cx="635798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ОБРАЗЕЦ №5</a:t>
            </a:r>
          </a:p>
        </p:txBody>
      </p:sp>
      <p:pic>
        <p:nvPicPr>
          <p:cNvPr id="4101" name="Picture 5" descr="D:\фигуры для презентаций\крупы\perlovaya-krup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1214422"/>
            <a:ext cx="5619789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57488" y="5643578"/>
            <a:ext cx="4071966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ПЕРЛОВАЯ КРУПА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:\фигуры для презентаций\шаблоны, фон\0_6a152_a681f4a0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D:\фигуры для презентаций\крупы\91839718_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1285860"/>
            <a:ext cx="5648506" cy="38692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71604" y="357166"/>
            <a:ext cx="635798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ОБРАЗЕЦ №6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5918" y="5357826"/>
            <a:ext cx="621510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МАННАЯ КРУПА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игуры для презентаций\шаблоны, фон\0_6d485_dbbae031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571604" y="357166"/>
            <a:ext cx="635798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ОБРАЗЕЦ №7</a:t>
            </a:r>
          </a:p>
        </p:txBody>
      </p:sp>
      <p:pic>
        <p:nvPicPr>
          <p:cNvPr id="6147" name="Picture 3" descr="D:\фигуры для презентаций\крупы\20467284_1186593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488" y="1254125"/>
            <a:ext cx="5715000" cy="42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28794" y="5857892"/>
            <a:ext cx="53578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ОВСЯНАЯ КРУПА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фигуры для презентаций\шаблоны, фон\0_6d3aa_42139d7f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0" name="Picture 2" descr="D:\фигуры для презентаций\крупы\c01bdc27a9b2f60ad1b141737aa0a1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428736"/>
            <a:ext cx="5238787" cy="39290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571604" y="357166"/>
            <a:ext cx="635798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ОБРАЗЕЦ №8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736" y="5715016"/>
            <a:ext cx="457203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</a:rPr>
              <a:t>ПШЕННАЯ КАША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игуры для презентаций\шаблоны, фон\0_6d3ab_28f2e100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571604" y="357166"/>
            <a:ext cx="635798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ОБРАЗЕЦ №9</a:t>
            </a:r>
          </a:p>
        </p:txBody>
      </p:sp>
      <p:pic>
        <p:nvPicPr>
          <p:cNvPr id="8195" name="Picture 3" descr="D:\фигуры для презентаций\крупы\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214422"/>
            <a:ext cx="4160852" cy="4160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00298" y="5643578"/>
            <a:ext cx="500066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КУКУРУЗНАЯ КРУПА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D:\фигуры для презентаций\шаблоны, фон\0_546e4_28dd42b7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8" name="Picture 2" descr="D:\фигуры для презентаций\крупы\1334273814_lent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1905000" cy="2390775"/>
          </a:xfrm>
          <a:prstGeom prst="rect">
            <a:avLst/>
          </a:prstGeom>
          <a:noFill/>
        </p:spPr>
      </p:pic>
      <p:pic>
        <p:nvPicPr>
          <p:cNvPr id="9219" name="Picture 3" descr="D:\фигуры для презентаций\крупы\111121_1321911437_chechevic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1142984"/>
            <a:ext cx="2892721" cy="3259133"/>
          </a:xfrm>
          <a:prstGeom prst="rect">
            <a:avLst/>
          </a:prstGeom>
          <a:noFill/>
        </p:spPr>
      </p:pic>
      <p:pic>
        <p:nvPicPr>
          <p:cNvPr id="9220" name="Picture 4" descr="D:\фигуры для презентаций\крупы\92104979_4121583_25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214422"/>
            <a:ext cx="3720418" cy="2257441"/>
          </a:xfrm>
          <a:prstGeom prst="rect">
            <a:avLst/>
          </a:prstGeom>
          <a:noFill/>
        </p:spPr>
      </p:pic>
      <p:pic>
        <p:nvPicPr>
          <p:cNvPr id="9221" name="Picture 5" descr="D:\фигуры для презентаций\крупы\dhal_mai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643446"/>
            <a:ext cx="2786082" cy="1955323"/>
          </a:xfrm>
          <a:prstGeom prst="rect">
            <a:avLst/>
          </a:prstGeom>
          <a:noFill/>
        </p:spPr>
      </p:pic>
      <p:pic>
        <p:nvPicPr>
          <p:cNvPr id="9222" name="Picture 6" descr="D:\фигуры для презентаций\крупы\chechevichnyj_sup_poturecki_qmg6i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3643314"/>
            <a:ext cx="3165344" cy="2432039"/>
          </a:xfrm>
          <a:prstGeom prst="rect">
            <a:avLst/>
          </a:prstGeom>
          <a:noFill/>
        </p:spPr>
      </p:pic>
      <p:pic>
        <p:nvPicPr>
          <p:cNvPr id="9223" name="Picture 7" descr="D:\фигуры для презентаций\крупы\blyudo-iz-chechevicy_760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4429132"/>
            <a:ext cx="2534210" cy="17176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71604" y="357166"/>
            <a:ext cx="635798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ОБРАЗЕЦ №10 </a:t>
            </a:r>
            <a:r>
              <a:rPr lang="ru-RU" sz="2800" b="1" dirty="0">
                <a:solidFill>
                  <a:srgbClr val="0000FF"/>
                </a:solidFill>
              </a:rPr>
              <a:t>ЗАГАДОЧНЫЙ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6116" y="6143644"/>
            <a:ext cx="371477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ЧЕЧЕВИЦА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32656"/>
            <a:ext cx="7416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"Народная мудрость гласит"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05032" y="1634326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залог здоровья.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708920"/>
            <a:ext cx="3764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зарядке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3789040"/>
            <a:ext cx="2501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закаляйся.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4941167"/>
            <a:ext cx="3106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здоровый дух.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17180"/>
            <a:ext cx="856895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spc="0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Чистота </a:t>
            </a:r>
            <a:r>
              <a:rPr kumimoji="0" lang="ru-RU" sz="3600" b="1" i="0" u="none" strike="noStrike" cap="none" spc="0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spc="0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spc="0" normalizeH="0" baseline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 в порядке </a:t>
            </a:r>
            <a:r>
              <a:rPr kumimoji="0" lang="ru-RU" sz="3600" b="1" i="0" u="none" strike="noStrike" cap="none" spc="0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 </a:t>
            </a:r>
            <a:endParaRPr kumimoji="0" lang="ru-RU" sz="3600" b="1" i="0" u="none" strike="noStrike" cap="none" spc="0" normalizeH="0" baseline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spc="0" normalizeH="0" baseline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хочешь быть здоров </a:t>
            </a:r>
            <a:r>
              <a:rPr kumimoji="0" lang="ru-RU" sz="3600" b="1" i="0" u="none" strike="noStrike" cap="none" spc="0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3600" b="1" i="0" u="none" strike="noStrike" cap="none" spc="0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spc="0" normalizeH="0" baseline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здоровом теле </a:t>
            </a:r>
            <a:r>
              <a:rPr kumimoji="0" lang="ru-RU" sz="3600" b="1" i="0" u="none" strike="noStrike" cap="none" spc="0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spc="0" normalizeH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Лена б\ирис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1376" y="4022984"/>
            <a:ext cx="1114249" cy="73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ена\Desktop\Лена б\мармелад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6396" y="4022984"/>
            <a:ext cx="1097718" cy="73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ена\Desktop\Лена б\лимонад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324" y="5673564"/>
            <a:ext cx="1296144" cy="95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Лена\Desktop\Лена б\булка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5359" y="2643116"/>
            <a:ext cx="1477617" cy="110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Лена\Desktop\Лена б\винегрет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877847"/>
            <a:ext cx="1152128" cy="98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Лена\Desktop\Лена б\груш.jpe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1670" y="5072074"/>
            <a:ext cx="10354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Лена\Desktop\Лена б\жвачка.jpe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5359" y="4918953"/>
            <a:ext cx="1047625" cy="61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Лена\Desktop\Лена б\зефир.jpe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1340768"/>
            <a:ext cx="1204494" cy="120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Лена\Desktop\Лена б\карамель.jpe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3610" y="3959489"/>
            <a:ext cx="1110557" cy="82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Лена\Desktop\Лена б\клюква.jpe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2834" y="3982849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Лена\Desktop\Лена б\лук.jpe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8008" y="1290464"/>
            <a:ext cx="1277929" cy="110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Лена\Desktop\Лена б\молоко.jpe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601463"/>
            <a:ext cx="936104" cy="114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Лена\Desktop\Лена б\морковь.jpe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73440"/>
            <a:ext cx="1028652" cy="118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Лена\Desktop\Лена б\огурцы.jpe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1796" y="2684932"/>
            <a:ext cx="1151424" cy="102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Лена\Desktop\Лена б\пирожное.jpe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4322" y="2705274"/>
            <a:ext cx="1335811" cy="102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Лена\Desktop\Лена б\рыба.jpeg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990" y="5302281"/>
            <a:ext cx="1508712" cy="74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Лена\Desktop\Лена б\сыр.jpe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702" y="3810412"/>
            <a:ext cx="1040410" cy="97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Лена\Desktop\Лена б\творог.jpe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871" y="1290463"/>
            <a:ext cx="1292300" cy="118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Лена\Desktop\Лена б\торт.jpeg"/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6512" y="1357298"/>
            <a:ext cx="1389185" cy="118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Лена\Desktop\Лена б\чипсы.jpe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9969" y="1108658"/>
            <a:ext cx="1174199" cy="14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Лена\Desktop\Лена б\чупа.jpeg"/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4288" y="4869160"/>
            <a:ext cx="145974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Лена\Desktop\Лена б\шоколад.jpe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4114" y="5650968"/>
            <a:ext cx="1136019" cy="90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Лена\Desktop\Лена б\яблоко.jpeg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720" y="2714620"/>
            <a:ext cx="1090390" cy="101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88024" y="62808"/>
            <a:ext cx="41790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</a:bodyPr>
          <a:lstStyle/>
          <a:p>
            <a:pPr algn="ctr"/>
            <a:r>
              <a:rPr lang="ru-RU" sz="3600" b="1" cap="none" spc="0" dirty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Вкусно – не всегда полезно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049" y="201306"/>
            <a:ext cx="4172919" cy="10618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Полезно – не </a:t>
            </a:r>
          </a:p>
          <a:p>
            <a:pPr algn="ctr"/>
            <a:r>
              <a:rPr lang="ru-RU" sz="54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всегда вкусно</a:t>
            </a:r>
          </a:p>
        </p:txBody>
      </p:sp>
    </p:spTree>
    <p:extLst>
      <p:ext uri="{BB962C8B-B14F-4D97-AF65-F5344CB8AC3E}">
        <p14:creationId xmlns:p14="http://schemas.microsoft.com/office/powerpoint/2010/main" val="2504376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92696"/>
            <a:ext cx="90364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hlinkClick r:id="rId2"/>
              </a:rPr>
              <a:t>1.http://t0.gstatic.com/images?q=tbn:ANd9GcTnLLgLdP9yViNvhzx42yZaCGyF6ZIJYJ--5tc83x_HSR9CXyLA</a:t>
            </a:r>
            <a:endParaRPr lang="ru-RU" sz="1400" dirty="0"/>
          </a:p>
          <a:p>
            <a:r>
              <a:rPr lang="ru-RU" sz="1400" dirty="0"/>
              <a:t>2. </a:t>
            </a:r>
            <a:r>
              <a:rPr lang="ru-RU" sz="1400" dirty="0">
                <a:hlinkClick r:id="rId3"/>
              </a:rPr>
              <a:t>http://t2.gstatic.com/images?q=tbn:ANd9GcR-X48qiBzYT9OWyL5m-IChjxm5vBWUkMEEvv6clZU-6dF3UHHviQ</a:t>
            </a:r>
            <a:endParaRPr lang="ru-RU" sz="1400" dirty="0"/>
          </a:p>
          <a:p>
            <a:r>
              <a:rPr lang="ru-RU" sz="1400" dirty="0"/>
              <a:t>3.</a:t>
            </a:r>
            <a:r>
              <a:rPr lang="ru-RU" sz="1400" u="sng" dirty="0">
                <a:hlinkClick r:id="rId4"/>
              </a:rPr>
              <a:t>http://t3.gstatic.com/</a:t>
            </a:r>
            <a:r>
              <a:rPr lang="ru-RU" sz="1400" u="sng" dirty="0" err="1">
                <a:hlinkClick r:id="rId4"/>
              </a:rPr>
              <a:t>images?q</a:t>
            </a:r>
            <a:r>
              <a:rPr lang="ru-RU" sz="1400" u="sng" dirty="0">
                <a:hlinkClick r:id="rId4"/>
              </a:rPr>
              <a:t>=tbn:ANd9GcTWdiimFdfTbmlHCq2aecdd4VG-UzgRQ8LmyLxviHurqv-8GUQU</a:t>
            </a:r>
            <a:endParaRPr lang="ru-RU" sz="1400" u="sng" dirty="0"/>
          </a:p>
          <a:p>
            <a:r>
              <a:rPr lang="ru-RU" sz="1400" dirty="0"/>
              <a:t>4.</a:t>
            </a:r>
            <a:r>
              <a:rPr lang="ru-RU" sz="1400" dirty="0">
                <a:hlinkClick r:id="rId5"/>
              </a:rPr>
              <a:t>h</a:t>
            </a:r>
            <a:r>
              <a:rPr lang="ru-RU" sz="1400" u="sng" dirty="0">
                <a:hlinkClick r:id="rId5"/>
              </a:rPr>
              <a:t>ttp://t2.gstatic.com/images?q=tbn:ANd9GcQz-F4WisDrmHk_4bWGSV95ZWj-B81s0ERhvnZqFfelyzlYQrC1</a:t>
            </a:r>
            <a:endParaRPr lang="ru-RU" sz="1400" dirty="0"/>
          </a:p>
          <a:p>
            <a:r>
              <a:rPr lang="ru-RU" sz="1400" dirty="0"/>
              <a:t>5.</a:t>
            </a:r>
            <a:r>
              <a:rPr lang="ru-RU" sz="1400" u="sng" dirty="0">
                <a:hlinkClick r:id="rId6"/>
              </a:rPr>
              <a:t>http://t0.gstatic.com/images?q=tbn:ANd9GcSrtD7YsBcgO92uMqPnsuToq2IxbW1QtJZ78mYPcP8RYksy4rRJ</a:t>
            </a:r>
            <a:endParaRPr lang="ru-RU" sz="1400" dirty="0"/>
          </a:p>
          <a:p>
            <a:r>
              <a:rPr lang="ru-RU" sz="1400" dirty="0"/>
              <a:t>6.</a:t>
            </a:r>
            <a:r>
              <a:rPr lang="ru-RU" sz="1400" u="sng" dirty="0">
                <a:hlinkClick r:id="rId7"/>
              </a:rPr>
              <a:t>http://t3.gstatic.com/images?q=tbn:ANd9GcTyKi_PDos2633oPm1xHACM9_jIEHRB0HELHgh7nRzrNVfSEzGWIg</a:t>
            </a:r>
            <a:endParaRPr lang="ru-RU" sz="1400" dirty="0"/>
          </a:p>
          <a:p>
            <a:r>
              <a:rPr lang="ru-RU" sz="1400" dirty="0"/>
              <a:t>7.</a:t>
            </a:r>
            <a:r>
              <a:rPr lang="ru-RU" sz="1400" u="sng" dirty="0">
                <a:hlinkClick r:id="rId8"/>
              </a:rPr>
              <a:t>http://t2.gstatic.com/images?q=tbn:ANd9GcRYEZZ0nHw7CHOCT8KE-nFgo1vQ2QDfNGf_i8CWoG0uDQanHUzd</a:t>
            </a:r>
            <a:endParaRPr lang="ru-RU" sz="1400" dirty="0"/>
          </a:p>
          <a:p>
            <a:r>
              <a:rPr lang="ru-RU" sz="1400" dirty="0"/>
              <a:t>8.</a:t>
            </a:r>
            <a:r>
              <a:rPr lang="ru-RU" sz="1400" u="sng" dirty="0">
                <a:hlinkClick r:id="rId9"/>
              </a:rPr>
              <a:t>http://t3.gstatic.com/images?q=tbn:ANd9GcR9oT9evtYFjuX7BbrWAv7BthIWRF6sU6PaUue-gg0uJEvEOkQDmA</a:t>
            </a:r>
            <a:endParaRPr lang="ru-RU" sz="1400" dirty="0"/>
          </a:p>
          <a:p>
            <a:r>
              <a:rPr lang="ru-RU" sz="1400" dirty="0"/>
              <a:t>9.</a:t>
            </a:r>
            <a:r>
              <a:rPr lang="ru-RU" sz="1400" u="sng" dirty="0">
                <a:hlinkClick r:id="rId10"/>
              </a:rPr>
              <a:t>http://t3.gstatic.com/images?q=tbn:ANd9GcSTWb6dL6zT0mrQ2bFDdkKtx2MaOJkkqyosknxZqgScUv8bvEX3</a:t>
            </a:r>
            <a:endParaRPr lang="ru-RU" sz="1400" dirty="0"/>
          </a:p>
          <a:p>
            <a:r>
              <a:rPr lang="ru-RU" sz="1400" dirty="0"/>
              <a:t>10.</a:t>
            </a:r>
            <a:r>
              <a:rPr lang="ru-RU" sz="1400" u="sng" dirty="0">
                <a:hlinkClick r:id="rId11"/>
              </a:rPr>
              <a:t>http://t3.gstatic.com/</a:t>
            </a:r>
            <a:r>
              <a:rPr lang="ru-RU" sz="1400" u="sng" dirty="0" err="1">
                <a:hlinkClick r:id="rId11"/>
              </a:rPr>
              <a:t>images?q</a:t>
            </a:r>
            <a:r>
              <a:rPr lang="ru-RU" sz="1400" u="sng" dirty="0">
                <a:hlinkClick r:id="rId11"/>
              </a:rPr>
              <a:t>=tbn:ANd9GcTgSp45gYr67XyKRts-eDq9qrvhPp70OTsj-Gfjs2PFsokmu48</a:t>
            </a:r>
            <a:endParaRPr lang="ru-RU" sz="1400" u="sng" dirty="0"/>
          </a:p>
          <a:p>
            <a:r>
              <a:rPr lang="ru-RU" sz="1400" dirty="0"/>
              <a:t>11.</a:t>
            </a:r>
            <a:r>
              <a:rPr lang="ru-RU" sz="1400" u="sng" dirty="0">
                <a:hlinkClick r:id="rId12"/>
              </a:rPr>
              <a:t>http://t3.gstatic.com/</a:t>
            </a:r>
            <a:r>
              <a:rPr lang="ru-RU" sz="1400" u="sng" dirty="0" err="1">
                <a:hlinkClick r:id="rId12"/>
              </a:rPr>
              <a:t>images?q</a:t>
            </a:r>
            <a:r>
              <a:rPr lang="ru-RU" sz="1400" u="sng" dirty="0">
                <a:hlinkClick r:id="rId12"/>
              </a:rPr>
              <a:t>=tbn:ANd9GcQWgH5WTxmz3AY6qQS0DF4tI0uVYYQFVesFEWqI2ehQIr5EIrGliw</a:t>
            </a:r>
            <a:endParaRPr lang="ru-RU" sz="1400" u="sng" dirty="0"/>
          </a:p>
          <a:p>
            <a:r>
              <a:rPr lang="ru-RU" sz="1400" dirty="0"/>
              <a:t>12.</a:t>
            </a:r>
            <a:r>
              <a:rPr lang="ru-RU" sz="1400" u="sng" dirty="0">
                <a:hlinkClick r:id="rId13"/>
              </a:rPr>
              <a:t> http://t1.gstatic.com/images?q=tbn:ANd9GcSVuUs8nq2MUjB2b3DpNiR5qpI_tgx6nwt0dBLRRFivCvH-udpI</a:t>
            </a:r>
            <a:endParaRPr lang="ru-RU" sz="1400" u="sng" dirty="0"/>
          </a:p>
          <a:p>
            <a:r>
              <a:rPr lang="ru-RU" sz="1400" dirty="0"/>
              <a:t>13. </a:t>
            </a:r>
            <a:r>
              <a:rPr lang="ru-RU" sz="1400" u="sng" dirty="0">
                <a:hlinkClick r:id="rId14"/>
              </a:rPr>
              <a:t>http://t1.gstatic.com/images?q=tbn:ANd9GcSOKmRzdlyVPH4aILaqNG-wPRzS01cs-fDCYVIlkK8F6eb7guQCCQ</a:t>
            </a:r>
            <a:endParaRPr lang="ru-RU" sz="1400" u="sng" dirty="0"/>
          </a:p>
          <a:p>
            <a:r>
              <a:rPr lang="ru-RU" sz="1400" dirty="0"/>
              <a:t>14. </a:t>
            </a:r>
            <a:r>
              <a:rPr lang="ru-RU" sz="1400" dirty="0">
                <a:hlinkClick r:id="rId15"/>
              </a:rPr>
              <a:t>http</a:t>
            </a:r>
            <a:r>
              <a:rPr lang="ru-RU" sz="1400" u="sng" dirty="0">
                <a:hlinkClick r:id="rId15"/>
              </a:rPr>
              <a:t>://t2.gstatic.com/images?q=tbn:ANd9GcTYLgr4NFXCxq79tm0afpBUbfmlecrGck9EgErMaiwEPyYpWpUB</a:t>
            </a:r>
            <a:endParaRPr lang="ru-RU" sz="1400" u="sng" dirty="0"/>
          </a:p>
          <a:p>
            <a:r>
              <a:rPr lang="ru-RU" sz="1400" dirty="0"/>
              <a:t>15. </a:t>
            </a:r>
            <a:r>
              <a:rPr lang="ru-RU" sz="1400" u="sng" dirty="0">
                <a:hlinkClick r:id="rId16"/>
              </a:rPr>
              <a:t>http://t2.gstatic.com/images?q=tbn:ANd9GcT7_YzFAndI0iLVxdtMOGXElkvtBUonMrKvsMMpY_Ptvi5HwA-cvA</a:t>
            </a:r>
            <a:endParaRPr lang="ru-RU" sz="1400" dirty="0"/>
          </a:p>
          <a:p>
            <a:r>
              <a:rPr lang="ru-RU" sz="1400" dirty="0"/>
              <a:t>16. </a:t>
            </a:r>
            <a:r>
              <a:rPr lang="en-US" sz="1400" dirty="0">
                <a:hlinkClick r:id="rId17"/>
              </a:rPr>
              <a:t>http://www.ja-zdorov.ru/blog/polza-i-vred-ovsyanoj-kashi-dlya-zdorovya/</a:t>
            </a:r>
            <a:r>
              <a:rPr lang="ru-RU" sz="1400" dirty="0"/>
              <a:t> </a:t>
            </a:r>
          </a:p>
          <a:p>
            <a:r>
              <a:rPr lang="ru-RU" sz="1400" dirty="0"/>
              <a:t>17. </a:t>
            </a:r>
            <a:r>
              <a:rPr lang="en-US" sz="1400" dirty="0">
                <a:hlinkClick r:id="rId18"/>
              </a:rPr>
              <a:t>http://img1.1tv.ru/imgsize460x345/PR20100927162057.JPG</a:t>
            </a:r>
            <a:r>
              <a:rPr lang="ru-RU" sz="1400" dirty="0"/>
              <a:t> </a:t>
            </a:r>
          </a:p>
          <a:p>
            <a:r>
              <a:rPr lang="ru-RU" sz="1400" dirty="0"/>
              <a:t>18. </a:t>
            </a:r>
            <a:r>
              <a:rPr lang="en-US" sz="1400" dirty="0">
                <a:hlinkClick r:id="rId19"/>
              </a:rPr>
              <a:t>http://forkulinar.ru/wp-content/uploads/2010/10/img4cc8ace3d9661.jpg</a:t>
            </a:r>
            <a:r>
              <a:rPr lang="ru-RU" sz="1400" dirty="0"/>
              <a:t> </a:t>
            </a:r>
          </a:p>
          <a:p>
            <a:r>
              <a:rPr lang="ru-RU" sz="1400" dirty="0"/>
              <a:t>19. </a:t>
            </a:r>
            <a:r>
              <a:rPr lang="en-US" sz="1400" dirty="0">
                <a:hlinkClick r:id="rId20"/>
              </a:rPr>
              <a:t>http://www.eurolab.ua/img/st_img/12_09/rus-posewnou.jpg</a:t>
            </a:r>
            <a:r>
              <a:rPr lang="ru-RU" sz="1400" dirty="0"/>
              <a:t> </a:t>
            </a:r>
          </a:p>
          <a:p>
            <a:r>
              <a:rPr lang="ru-RU" sz="1400" dirty="0"/>
              <a:t>20. </a:t>
            </a:r>
            <a:r>
              <a:rPr lang="en-US" sz="1400" dirty="0">
                <a:hlinkClick r:id="rId21"/>
              </a:rPr>
              <a:t>http://www.ayzdorov.ru/images/Travi/posevnaya-grechiha.jpg</a:t>
            </a:r>
            <a:r>
              <a:rPr lang="ru-RU" sz="1400" dirty="0"/>
              <a:t> </a:t>
            </a:r>
          </a:p>
          <a:p>
            <a:r>
              <a:rPr lang="ru-RU" sz="1400" dirty="0"/>
              <a:t>21. </a:t>
            </a:r>
            <a:r>
              <a:rPr lang="en-US" sz="1400" dirty="0">
                <a:hlinkClick r:id="rId22"/>
              </a:rPr>
              <a:t>http://vivasancity.ru/vivafiles/posts/2010-01/1263323293_1211549596_proso-1.jpg</a:t>
            </a:r>
            <a:r>
              <a:rPr lang="ru-RU" sz="1400" dirty="0"/>
              <a:t>   </a:t>
            </a:r>
          </a:p>
          <a:p>
            <a:r>
              <a:rPr lang="ru-RU" sz="1400" dirty="0"/>
              <a:t>22. </a:t>
            </a:r>
            <a:r>
              <a:rPr lang="en-US" sz="1400" dirty="0">
                <a:hlinkClick r:id="rId23"/>
              </a:rPr>
              <a:t>http://i012.radikal.ru/1003/f6/df74c21adad0.jpg</a:t>
            </a:r>
            <a:r>
              <a:rPr lang="ru-RU" sz="1400" dirty="0"/>
              <a:t>  </a:t>
            </a:r>
          </a:p>
          <a:p>
            <a:r>
              <a:rPr lang="ru-RU" sz="1400" dirty="0"/>
              <a:t>23. </a:t>
            </a:r>
            <a:r>
              <a:rPr lang="en-US" sz="1400" dirty="0">
                <a:hlinkClick r:id="rId24"/>
              </a:rPr>
              <a:t>http://www.gardengreen.ru/media/1/20090519-N_103.jpg</a:t>
            </a:r>
            <a:r>
              <a:rPr lang="ru-RU" sz="1400" dirty="0"/>
              <a:t>  </a:t>
            </a:r>
          </a:p>
          <a:p>
            <a:endParaRPr lang="ru-RU" sz="14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33265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Используемый ресурс </a:t>
            </a:r>
          </a:p>
        </p:txBody>
      </p:sp>
    </p:spTree>
    <p:extLst>
      <p:ext uri="{BB962C8B-B14F-4D97-AF65-F5344CB8AC3E}">
        <p14:creationId xmlns:p14="http://schemas.microsoft.com/office/powerpoint/2010/main" val="54226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фигуры для презентаций\аниме-фон рамки мелочи\0_f36d8_1ba0ae31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39947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2976" y="1397000"/>
          <a:ext cx="7000924" cy="424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0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16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ПШЕНИЦА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ЯЧМЕНЬ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ОВЁС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645">
                <a:tc>
                  <a:txBody>
                    <a:bodyPr/>
                    <a:lstStyle/>
                    <a:p>
                      <a:r>
                        <a:rPr lang="ru-RU" sz="2400" b="1" dirty="0"/>
                        <a:t>Образец №1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1645">
                <a:tc>
                  <a:txBody>
                    <a:bodyPr/>
                    <a:lstStyle/>
                    <a:p>
                      <a:r>
                        <a:rPr lang="ru-RU" sz="2400" b="1" dirty="0"/>
                        <a:t>Образец №2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1645">
                <a:tc>
                  <a:txBody>
                    <a:bodyPr/>
                    <a:lstStyle/>
                    <a:p>
                      <a:r>
                        <a:rPr lang="ru-RU" sz="2400" b="1" dirty="0"/>
                        <a:t>Образец №3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29190" y="235743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488" y="3857628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Артек, манка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7554" y="34290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4876" y="285749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ячневая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29454" y="457200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0826" y="507207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овсяная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852" y="78579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C5E4B"/>
                </a:solidFill>
              </a:rPr>
              <a:t>СОРЕВНОВАНИЕ «Определи зерно»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ена\Desktop\Лена б\132942884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2685898" cy="316835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200581"/>
            <a:ext cx="4824536" cy="157223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Русская каша – </a:t>
            </a:r>
            <a:r>
              <a:rPr lang="ru-RU" sz="3600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сила</a:t>
            </a:r>
            <a:r>
              <a:rPr lang="ru-RU" sz="36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наша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2132856"/>
            <a:ext cx="41764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>
                <a:solidFill>
                  <a:srgbClr val="1A5645"/>
                </a:solidFill>
                <a:latin typeface="Trebuchet MS" pitchFamily="34" charset="0"/>
                <a:cs typeface="Aharoni" pitchFamily="2" charset="-79"/>
              </a:rPr>
              <a:t>Состав </a:t>
            </a:r>
            <a:r>
              <a:rPr lang="ru-RU" sz="3600" b="1" i="1" dirty="0">
                <a:solidFill>
                  <a:srgbClr val="FF0000"/>
                </a:solidFill>
                <a:latin typeface="Trebuchet MS" pitchFamily="34" charset="0"/>
                <a:cs typeface="Aharoni" pitchFamily="2" charset="-79"/>
              </a:rPr>
              <a:t>рисовой</a:t>
            </a:r>
            <a:r>
              <a:rPr lang="ru-RU" sz="2400" i="1" dirty="0">
                <a:solidFill>
                  <a:srgbClr val="1A5645"/>
                </a:solidFill>
                <a:latin typeface="Trebuchet MS" pitchFamily="34" charset="0"/>
                <a:cs typeface="Aharoni" pitchFamily="2" charset="-79"/>
              </a:rPr>
              <a:t> крупы богат витаминами.</a:t>
            </a:r>
          </a:p>
          <a:p>
            <a:pPr algn="r"/>
            <a:r>
              <a:rPr lang="ru-RU" sz="2400" i="1" dirty="0">
                <a:solidFill>
                  <a:srgbClr val="1A5645"/>
                </a:solidFill>
                <a:latin typeface="Trebuchet MS" pitchFamily="34" charset="0"/>
                <a:cs typeface="Aharoni" pitchFamily="2" charset="-79"/>
              </a:rPr>
              <a:t>              При регулярном употреблении риса улучшается самочувствие, укрепляется нервная система, нормализуется обмен веществ, работа печени и почек, происходит омолаживание всего организма</a:t>
            </a:r>
            <a:r>
              <a:rPr lang="ru-RU" sz="1600" i="1" dirty="0">
                <a:solidFill>
                  <a:srgbClr val="1A5645"/>
                </a:solidFill>
                <a:latin typeface="Trebuchet MS" pitchFamily="34" charset="0"/>
                <a:cs typeface="Aharoni" pitchFamily="2" charset="-79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88640"/>
            <a:ext cx="3708949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C:\Users\Лена\Desktop\Лена б\thumb.php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681328" cy="177010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Лена\Desktop\Лена б\рис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2664296" cy="19956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Relaxed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8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C:\Users\Лена\Desktop\Лена б\овсяная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9" y="2708920"/>
            <a:ext cx="316835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Лена\Desktop\Лена б\Каша Быстров овсяная Ассорти, клубника 6-40г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4584" y="3284984"/>
            <a:ext cx="3356992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Лена\Desktop\Лена б\овсянка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2727584" cy="18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72000" y="3626346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Овсянка</a:t>
            </a:r>
            <a:r>
              <a:rPr lang="ru-RU" sz="2400" i="1" dirty="0">
                <a:solidFill>
                  <a:srgbClr val="1A5645"/>
                </a:solidFill>
              </a:rPr>
              <a:t>   продлевает молодость, дарит красоту волосам, ногтям, укрепляет кости и мышцы.  Овсяная каша является исключительно полезным завтраком.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188640"/>
            <a:ext cx="3240360" cy="256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139952" y="200581"/>
            <a:ext cx="4824536" cy="157223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Русская каша – </a:t>
            </a:r>
            <a:r>
              <a:rPr lang="ru-RU" sz="3600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сила</a:t>
            </a:r>
            <a:r>
              <a:rPr lang="ru-RU" sz="36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наша</a:t>
            </a:r>
          </a:p>
        </p:txBody>
      </p:sp>
    </p:spTree>
    <p:extLst>
      <p:ext uri="{BB962C8B-B14F-4D97-AF65-F5344CB8AC3E}">
        <p14:creationId xmlns:p14="http://schemas.microsoft.com/office/powerpoint/2010/main" val="39534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2204864"/>
            <a:ext cx="4032448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80" t="2121" r="19760" b="4641"/>
          <a:stretch>
            <a:fillRect/>
          </a:stretch>
        </p:blipFill>
        <p:spPr bwMode="auto">
          <a:xfrm>
            <a:off x="179512" y="2492896"/>
            <a:ext cx="2160240" cy="347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7" name="Picture 8" descr="C:\Users\Лена\Desktop\Лена б\imag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509120"/>
            <a:ext cx="2880320" cy="22452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260648"/>
            <a:ext cx="35931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139952" y="200581"/>
            <a:ext cx="4824536" cy="15722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FadeLeft">
              <a:avLst/>
            </a:prstTxWarp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Русская каша – </a:t>
            </a:r>
            <a:r>
              <a:rPr lang="ru-RU" sz="3600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сила</a:t>
            </a:r>
            <a:r>
              <a:rPr lang="ru-RU" sz="36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наша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1964353"/>
            <a:ext cx="34951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FF0000"/>
                </a:solidFill>
              </a:rPr>
              <a:t>Манная </a:t>
            </a:r>
            <a:r>
              <a:rPr lang="ru-RU" sz="2400" dirty="0">
                <a:solidFill>
                  <a:srgbClr val="1A5645"/>
                </a:solidFill>
              </a:rPr>
              <a:t>крупа добывается путем перемола на мельницах определенных сортов пшеницы в муку. Кашка быстра в приготовлении, поэтому все, имеющиеся полезные вещества в ней, сохраняются в неизменном виде.</a:t>
            </a:r>
          </a:p>
        </p:txBody>
      </p:sp>
    </p:spTree>
    <p:extLst>
      <p:ext uri="{BB962C8B-B14F-4D97-AF65-F5344CB8AC3E}">
        <p14:creationId xmlns:p14="http://schemas.microsoft.com/office/powerpoint/2010/main" val="358627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60" t="5964" r="6761" b="7552"/>
          <a:stretch>
            <a:fillRect/>
          </a:stretch>
        </p:blipFill>
        <p:spPr bwMode="auto">
          <a:xfrm>
            <a:off x="6300192" y="2406973"/>
            <a:ext cx="24482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C:\Users\Лена\Desktop\Лена б\пшено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772815"/>
            <a:ext cx="3096344" cy="222549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Лена\Desktop\Лена б\1539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096344" cy="2322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180344"/>
            <a:ext cx="59046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Пшенная</a:t>
            </a:r>
            <a:r>
              <a:rPr lang="ru-RU" sz="2400" i="1" dirty="0">
                <a:solidFill>
                  <a:srgbClr val="1C5E4B"/>
                </a:solidFill>
                <a:latin typeface="+mj-lt"/>
                <a:cs typeface="Times New Roman" pitchFamily="18" charset="0"/>
              </a:rPr>
              <a:t> крупа изготавливается из проса. Пшенная каша известна своим свойством восстанавливать энергетический баланс, укреплять ткани человеческого организма и придавать силы.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16632"/>
            <a:ext cx="3038767" cy="204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11960" y="188640"/>
            <a:ext cx="4824536" cy="157223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Русская каша – </a:t>
            </a:r>
            <a:r>
              <a:rPr lang="ru-RU" sz="3600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сила</a:t>
            </a:r>
            <a:r>
              <a:rPr lang="ru-RU" sz="36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наша</a:t>
            </a:r>
          </a:p>
        </p:txBody>
      </p:sp>
    </p:spTree>
    <p:extLst>
      <p:ext uri="{BB962C8B-B14F-4D97-AF65-F5344CB8AC3E}">
        <p14:creationId xmlns:p14="http://schemas.microsoft.com/office/powerpoint/2010/main" val="27139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2996952"/>
            <a:ext cx="2429267" cy="366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Users\Лена\Desktop\Лена б\Гречневая_каш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2952328" cy="208823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4365104"/>
            <a:ext cx="59766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</a:rPr>
              <a:t>Гречневая.</a:t>
            </a:r>
            <a:r>
              <a:rPr lang="ru-RU" sz="2400" dirty="0">
                <a:solidFill>
                  <a:srgbClr val="1C5E4B"/>
                </a:solidFill>
              </a:rPr>
              <a:t> Эта крупа отвечает за хорошее состояние кожи, волос и ногтей. Гречка -  главный союзник в борьбе против кариеса, хрупких костей. Помогает в борьбе с лишним весом.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88640"/>
            <a:ext cx="2664296" cy="2886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139952" y="200581"/>
            <a:ext cx="4824536" cy="157223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Русская каша – </a:t>
            </a:r>
            <a:r>
              <a:rPr lang="ru-RU" sz="3600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сила</a:t>
            </a:r>
            <a:r>
              <a:rPr lang="ru-RU" sz="36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наша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752" y="1484784"/>
            <a:ext cx="2963697" cy="2448272"/>
          </a:xfrm>
          <a:prstGeom prst="roundRect">
            <a:avLst>
              <a:gd name="adj" fmla="val 16667"/>
            </a:avLst>
          </a:prstGeom>
          <a:ln>
            <a:solidFill>
              <a:srgbClr val="0000CC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492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игуры для презентаций\шаблоны, фон\0_546c9_afa23705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500166" y="285728"/>
            <a:ext cx="635798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ОБРАЗЕЦ №1</a:t>
            </a:r>
          </a:p>
        </p:txBody>
      </p:sp>
      <p:pic>
        <p:nvPicPr>
          <p:cNvPr id="2051" name="Picture 3" descr="D:\фигуры для презентаций\крупы\12978656135434-1024x7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1142984"/>
            <a:ext cx="5202237" cy="3902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57422" y="5429264"/>
            <a:ext cx="45720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ГРЕЧНЕВАЯ КРУПА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688</TotalTime>
  <Words>395</Words>
  <Application>Microsoft Office PowerPoint</Application>
  <PresentationFormat>Экран (4:3)</PresentationFormat>
  <Paragraphs>86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Aharoni</vt:lpstr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n0_olick</cp:lastModifiedBy>
  <cp:revision>99</cp:revision>
  <dcterms:created xsi:type="dcterms:W3CDTF">2012-05-29T06:11:10Z</dcterms:created>
  <dcterms:modified xsi:type="dcterms:W3CDTF">2021-04-07T15:34:24Z</dcterms:modified>
</cp:coreProperties>
</file>